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10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771B024-1296-41AA-989C-A8F72902BE1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290324-B907-4065-8A00-2F883FA8AF4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8FFC01-4E7E-4EB0-8857-85D3900CA9C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E62B9C-7A8F-404F-9221-BF69A9D5802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BA3271-1BFC-48ED-BEBE-33FB2C4B325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5E421B-B34D-4A6E-9A93-58BCC33A3AD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DAFBCF-B432-41CF-81A0-AD93D743220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FE9E9F-7A1C-4302-AD12-2AB2D46A71A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ADDFBF-6781-482E-A470-04231F3E656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BE967E-E897-417B-888F-544B9A0B62D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33163B-1485-4682-BB1D-84EEB86D90C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502052-72E2-4A90-9FB2-22C0038EF8D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72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B2EFE75-BCCB-4144-AB6D-72F84894F10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image" Target="../media/image39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040" cy="2840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480" cy="202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211" name="Прямоугольник 5"/>
          <p:cNvSpPr/>
          <p:nvPr/>
        </p:nvSpPr>
        <p:spPr>
          <a:xfrm>
            <a:off x="1640880" y="458892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12" name="Изображение 40"/>
          <p:cNvSpPr/>
          <p:nvPr/>
        </p:nvSpPr>
        <p:spPr>
          <a:xfrm>
            <a:off x="867240" y="3587040"/>
            <a:ext cx="249840" cy="2498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320" cy="1126440"/>
          </a:xfrm>
          <a:prstGeom prst="rect">
            <a:avLst/>
          </a:prstGeom>
          <a:ln w="0">
            <a:noFill/>
          </a:ln>
        </p:spPr>
      </p:pic>
      <p:sp>
        <p:nvSpPr>
          <p:cNvPr id="214" name=""/>
          <p:cNvSpPr/>
          <p:nvPr/>
        </p:nvSpPr>
        <p:spPr>
          <a:xfrm>
            <a:off x="466200" y="1728360"/>
            <a:ext cx="4732560" cy="102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1427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2024-08-28T10:01:59Z</dcterms:modified>
  <cp:revision>58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